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C1BF5-8467-4C28-AC22-589251D5B480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8DFDC-12C0-40B1-85C4-19437F854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5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D8DFDC-12C0-40B1-85C4-19437F8542D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86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048F4A-CABF-F690-8B8B-9704AA979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F28E1C-C354-3DC5-A41D-CC36013BA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45674F-2687-A766-5175-95D135F7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39A487-E8A9-4991-FE3B-8719284B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63D582-D237-9C2E-C1BE-2FF761120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60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36FF1-322E-A2DB-6C95-5B49CAA1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822C14-DD14-C581-2B95-FE3838D9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35786-6911-84AD-3F27-10448FC8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D1AEDC-9BE2-5385-D0CC-7A4D73DB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722C8-0817-AEB7-A15B-5B64C52E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19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C4B8B6B-D5C7-66A2-0C84-423557EA6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0502E2-3826-D28A-8982-0BB9BEE9F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0F045D-0E1B-AF4D-0264-7A2CF7249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430633-72B8-C76F-64B7-91AD34DC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913D2B-70BE-F97E-D6B1-4E2E4838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1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B87759-00DB-A4EE-7261-33172FDD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791B8-ED19-F63E-9797-CED1C7E59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F1318B-27B0-3A29-848C-CBCF0B52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D018FC-4B92-B485-10F2-93F1C5ED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3197C3-A0BF-652B-166E-00FBE0FF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2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0978D-B52A-B3A7-4D73-3C7264B9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ED0809-F0D1-D654-D46E-57309607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CBE855-2C7D-94C0-BC66-70F93EAB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3BFE3F-BCF2-4532-C416-E4A83118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FB6E51-E120-AC75-AB9C-94AC5E7A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1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82C53-5461-AD3F-A4F9-09E56D53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63D9C-2615-32AB-6048-02B5E8BE7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E8CB07-F33C-1A96-05E1-1268DAC49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1B35B2-7E1F-A15F-7D5B-2CD0EC654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3F3F70-9A12-768A-9F80-71C680C9A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88ACA7-E1F0-1E0F-F250-C13F5C7B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1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95199-E319-CFBE-494F-7CC1A8232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E689AC-A4AB-1B08-4295-FCB517A65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C0D0BB-302A-9B42-D9A3-B34B3B52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73FB52-554F-92B7-0B56-98D6F2163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870781-C8E6-BD3B-9262-208C4B015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74AF52-0998-5054-C8F4-A5D26E6B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AF288B-4E99-F302-6CD2-BB9D1C11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8F3F49A-3758-1803-6D76-5E9CB4BA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4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EDAE3-4B8B-89AB-3EC8-EAF00CA3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5A0DFF-48A7-CC9B-6E2C-211F12A5E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5962B5-B728-9D94-8DEE-2CC15906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C1F00A-1BC0-2C58-BE95-F894F9D7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88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BD459C-9740-6309-777E-F1D06369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A96F7F1-1B6B-2A39-1BED-F1F0C2E6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D87916-2474-27D7-5F40-663889CBA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80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8EB90-3B6B-A432-50F7-8AF5AAB37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E1F36-7AFA-2B28-1AD4-B7A6250B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F0EB40-5ED8-F6F6-A3C1-0F3C1C7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8B578D-D0E2-2C01-F31B-4A484FEC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8CEEE6-C37C-8853-DF72-D541FBD9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21AF26-EABF-05F8-98E2-A26BEA08F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88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8C6C-81CD-FF8F-4128-C2E052E5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145D20-E3D9-E1FA-834B-CE01640EB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95267D-1072-78E2-8779-46ECC6399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634AF7-1FE6-2D13-A6AF-8FFABF56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DA94B6-CA6F-3BFE-1DA5-10CF183D5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BF5932-DBAF-4123-931C-6DE14AECD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76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A9BE8C-B791-1363-C585-71E820DB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94E84D-E707-4B77-EEEA-1A1318426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37FE52-93CE-3C7D-099E-7B9882B22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9DD7F-D750-4D08-AC6D-38F7FFA7C28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4926C-0BCB-AB70-1184-F379FB4D1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AB9D9-741F-736F-1164-D1E864784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E99D8-4CD4-43EF-AFEB-5C6743F61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7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вертикальный 3">
            <a:extLst>
              <a:ext uri="{FF2B5EF4-FFF2-40B4-BE49-F238E27FC236}">
                <a16:creationId xmlns:a16="http://schemas.microsoft.com/office/drawing/2014/main" id="{EF75541E-72B8-F1B5-18E5-186190D7D1C5}"/>
              </a:ext>
            </a:extLst>
          </p:cNvPr>
          <p:cNvSpPr/>
          <p:nvPr/>
        </p:nvSpPr>
        <p:spPr>
          <a:xfrm>
            <a:off x="273084" y="255415"/>
            <a:ext cx="3517681" cy="3086613"/>
          </a:xfrm>
          <a:prstGeom prst="vertic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ru-RU" sz="14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Чем опасна малярия для              человека?    </a:t>
            </a:r>
          </a:p>
          <a:p>
            <a:pPr algn="ctr">
              <a:spcAft>
                <a:spcPts val="800"/>
              </a:spcAft>
            </a:pPr>
            <a:r>
              <a:rPr lang="ru-RU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5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осложнениям малярии относят: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Церебральную форму (малярийная кома);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Инфекционно-токсический шок (малярийный </a:t>
            </a:r>
            <a:r>
              <a:rPr lang="ru-RU" sz="10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алгид</a:t>
            </a: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1000" kern="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10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емоглобинурийную</a:t>
            </a: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лихорадку;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О</a:t>
            </a: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струю почечную недостаточность;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О</a:t>
            </a: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стрый отек легких;</a:t>
            </a:r>
          </a:p>
          <a:p>
            <a:pPr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Н</a:t>
            </a: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ефротический синдром;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Разрыв селезенки;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ДВС-синдром.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538605F-D609-6569-6FC6-1F09F237B3AD}"/>
              </a:ext>
            </a:extLst>
          </p:cNvPr>
          <p:cNvSpPr/>
          <p:nvPr/>
        </p:nvSpPr>
        <p:spPr>
          <a:xfrm>
            <a:off x="4354009" y="2153550"/>
            <a:ext cx="3071673" cy="221564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апреля Всемирный день борьбы против малярии.</a:t>
            </a:r>
          </a:p>
          <a:p>
            <a:pPr algn="ctr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Малярия - 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острая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инфекция, передающаяся через кровь, характеризующаяся периодическими лихорадочными приступами, чередующимися с периодами безлихорадочными, с  преимущественным поражением эритроцитов, анемией, увеличением печени и селезенки.</a:t>
            </a:r>
          </a:p>
          <a:p>
            <a:pPr algn="ctr"/>
            <a:endParaRPr lang="ru-RU" sz="12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E2CFC13-FCC2-CB54-3278-45FEDF5F1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356" y="233485"/>
            <a:ext cx="3517680" cy="309117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A86EE54-508F-A394-3540-44DD46B4B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537902"/>
            <a:ext cx="3684233" cy="310922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3D47920-2C0C-D96A-9A30-11D382625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9802" y="3429000"/>
            <a:ext cx="3684233" cy="310922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42A246D-62C6-93E7-D170-5F5F792826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511" y="268141"/>
            <a:ext cx="3192667" cy="17995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2ACF47C-8F6E-65DB-A03E-91CB636F2DF0}"/>
              </a:ext>
            </a:extLst>
          </p:cNvPr>
          <p:cNvSpPr txBox="1"/>
          <p:nvPr/>
        </p:nvSpPr>
        <p:spPr>
          <a:xfrm>
            <a:off x="8859915" y="233485"/>
            <a:ext cx="289412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    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Симптомы малярии:</a:t>
            </a:r>
          </a:p>
          <a:p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 Лихорадка, ознобы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 Артралгия (боль в суставах)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3) Рвота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Гемолитическая </a:t>
            </a:r>
            <a:r>
              <a:rPr lang="ru-RU" sz="1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анемия,гемоглобинурия</a:t>
            </a:r>
            <a:endParaRPr lang="ru-RU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(разрушение эритроцитов)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5) Судороги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6) Увеличенная селезенка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7) Нестерпимая головная боль,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8) Ишемия головного мозга</a:t>
            </a:r>
          </a:p>
          <a:p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Малярийная инфекция смертельно опасна, особенно для детей и </a:t>
            </a:r>
          </a:p>
          <a:p>
            <a:r>
              <a:rPr lang="ru-R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Беременных женщин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6CE02507-8350-E9E7-8108-E7B6C69BC8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511" y="4455099"/>
            <a:ext cx="3132171" cy="208372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1B11DB7-378C-30BA-7651-5FC436265CE3}"/>
              </a:ext>
            </a:extLst>
          </p:cNvPr>
          <p:cNvSpPr txBox="1"/>
          <p:nvPr/>
        </p:nvSpPr>
        <p:spPr>
          <a:xfrm>
            <a:off x="8717872" y="3815674"/>
            <a:ext cx="2588377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 болезни появляются через 7-15 дней после укуса 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инфицированного комара. В редких  случаях  симптомы проявляются лишь спустя 5-12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мес.В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этот период происходит процесс преобразования и накопления паразитов в клетках печени.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Остановить развитие заболевания могут  только специфические противомалярийные препараты</a:t>
            </a:r>
            <a:r>
              <a:rPr lang="ru-RU" sz="1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ru-RU" sz="11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F1E28D-32D7-660A-313A-DB965A97C6FC}"/>
              </a:ext>
            </a:extLst>
          </p:cNvPr>
          <p:cNvSpPr txBox="1"/>
          <p:nvPr/>
        </p:nvSpPr>
        <p:spPr>
          <a:xfrm>
            <a:off x="542056" y="3537902"/>
            <a:ext cx="2739210" cy="4082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 малярии.</a:t>
            </a:r>
            <a:endParaRPr lang="ru-RU" sz="1100" kern="1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 способом снижения риска передачи малярии является :</a:t>
            </a:r>
          </a:p>
          <a:p>
            <a:pPr lvl="0"/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Б</a:t>
            </a:r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орьба с переносчиками</a:t>
            </a:r>
          </a:p>
          <a:p>
            <a:pPr lvl="0"/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О</a:t>
            </a:r>
            <a:r>
              <a:rPr lang="ru-RU" sz="11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бработка помещения инсектицидами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Обработка одежды репеллентами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4) П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ротивомоскитные сетки на окнах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5) Использование противомалярийных препаратов лицами, выезжающими в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зоны,где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распространена малярия(весь африканские континент, Таиланд,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Филиппины,Китай,Карибские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острова,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Таджикистан,Индонезия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Северная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Корея,Саудовская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Аравия,Мексика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 др.)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6) Носить одежду, защищающую от комаров</a:t>
            </a:r>
          </a:p>
          <a:p>
            <a:pPr marL="228600" indent="-228600">
              <a:buAutoNum type="arabicParenR" startAt="3"/>
            </a:pPr>
            <a:endParaRPr lang="ru-RU" sz="1100" dirty="0"/>
          </a:p>
          <a:p>
            <a:pPr marL="228600" indent="-228600">
              <a:buAutoNum type="arabicParenR" startAt="3"/>
            </a:pPr>
            <a:endParaRPr lang="ru-RU" sz="1100" dirty="0"/>
          </a:p>
          <a:p>
            <a:pPr marL="228600" indent="-228600">
              <a:buAutoNum type="arabicParenR" startAt="3"/>
            </a:pPr>
            <a:endParaRPr lang="ru-RU" sz="1100" dirty="0"/>
          </a:p>
          <a:p>
            <a:pPr marL="228600" indent="-228600">
              <a:buAutoNum type="arabicParenR" startAt="3"/>
            </a:pPr>
            <a:endParaRPr lang="ru-RU" sz="1100" dirty="0"/>
          </a:p>
          <a:p>
            <a:pPr marL="228600" indent="-228600">
              <a:buAutoNum type="arabicParenR" startAt="3"/>
            </a:pPr>
            <a:endParaRPr lang="ru-RU" sz="1100" dirty="0"/>
          </a:p>
          <a:p>
            <a:pPr marL="228600" indent="-228600">
              <a:buAutoNum type="arabicParenR" startAt="3"/>
            </a:pP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470436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284</Words>
  <Application>Microsoft Office PowerPoint</Application>
  <PresentationFormat>Широкоэкранный</PresentationFormat>
  <Paragraphs>41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cp:lastPrinted>2024-04-23T06:49:04Z</cp:lastPrinted>
  <dcterms:created xsi:type="dcterms:W3CDTF">2024-04-18T04:05:34Z</dcterms:created>
  <dcterms:modified xsi:type="dcterms:W3CDTF">2024-04-23T06:49:48Z</dcterms:modified>
</cp:coreProperties>
</file>