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DDF52B-271F-5711-B346-220998781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91B72B-1C61-255B-7808-1DD105E93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729FBE-3440-23D5-35F1-B3180E63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5DB47D-D247-E2B0-0B61-D89BC6D2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67061E-1C82-382D-9C76-C9128C18E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02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94010C-EA14-060F-C001-6A9DE72C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BF07E4-7B63-5E2F-0DDF-F204ACC03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D373A2-AFCD-E316-BBBB-D6E85E68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AD7516-8F37-DB11-0B58-73C6793C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14DD4F-0FE3-BA0F-0A79-B6ABB882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32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A43A235-A10B-4C78-5BA3-2BE814C8D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D70719-5276-93D3-9D1A-785AD4A37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844E68-4DDB-8158-6091-B3F97369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747863-2B20-9F6E-FE3D-3155E9E4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5632D6-B9ED-1CA1-2182-F3BEDE9C5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55FAD-CE9F-FCD3-C7F6-079842BA6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D40D8A-359E-283B-66F0-A512A68F7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1F6517-0DF5-982F-193C-A764584F9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313115-075B-EA8F-4F9A-AC14F10C4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582D4C-EDA6-6DC3-7AAF-967B7AF7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00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00D87-1D78-14FC-637B-89B871097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58ADF9-4B15-BEEF-5D02-F62A12BB8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A7DC0A-8488-3035-23B0-7F6F9189D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8F6A63-8D87-E8A4-8553-04C5CB85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48A9F6-B672-7E13-FCCC-11093FBA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91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59CC6-237C-8345-9593-81999EC1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014B20-C2AB-09CA-CF42-7D1811716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13603C-B0FD-CF4E-A274-A448C6B0A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4888F3-1617-2A07-94DF-92822B0A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03A053-D6AA-A3B8-1DF8-9F7D4C8D7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99B552-6889-DEBA-8F64-15543F7A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32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22CF0-CFC0-88FB-F8EF-0AEDEB4E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10C9F-02BD-1CE8-DBB4-855E2D491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924202-2EC0-388F-50D3-06F09E63A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48CB805-A894-0412-2C8D-72663367F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22E942-C07E-974B-BE36-DFC0C4EA8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B1ABB7E-168E-3FAF-4256-A8C5D0C87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F6B29F-79C6-7523-C20F-A37E4D72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2AE5C4E-837D-4E8B-C56E-0A6967FA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68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DAD087-EAA6-6490-A5E2-25F3FA873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F68627-23EB-BCB4-B062-26205F178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F000C2B-96EC-4C2D-91A4-6666F569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671D57C-F7DB-40E8-4FA9-4744F694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5C28F9C-0A32-EB3B-AE38-8B796DA96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E965C9-3839-B14C-EF8D-BA574666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B9D01A-F60C-4111-1C2F-DF580068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1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5DFDED-9D15-E939-32B9-E6000D9E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EB7FF2-AA6F-442E-549B-E1CE9769E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84F4E3-EB83-4E8C-43A9-5744AC352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24196D-6DE0-11E1-CA75-451053FAE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E8517C-5D92-F128-9358-65B2016E6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BA5B93-B2A1-5F91-B66B-E3DA1C0B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17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F438C-A399-8E72-AF5C-F8AFD700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FB979B-0A3F-F93B-7318-2277AC4ED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922721B-7D5A-68D3-CE0F-74AFD8344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3C99AC-D9C7-F7E5-42E5-5DF6C7A1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05DC24-8255-4C5C-DCB9-C3CC22E6D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C73B1C-2976-E7B0-7D32-CC819F14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35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89831-C0C8-080F-D334-75F8E79E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C6BC41-76D0-B0C4-A874-5059631C7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FFF275-4923-DB5D-4573-FFE9D6166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1EDC-C41F-4CD6-BEBF-826A8BF2FA59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513DEE-26DE-C415-5D00-0A1807F0AD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3820B2-3AC1-F427-4AF5-1AA7BBA55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478CA-7836-4E93-B75D-FBE79FB0AC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4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>
            <a:extLst>
              <a:ext uri="{FF2B5EF4-FFF2-40B4-BE49-F238E27FC236}">
                <a16:creationId xmlns:a16="http://schemas.microsoft.com/office/drawing/2014/main" id="{0B426A0B-6BC6-97AC-B283-D4D2C40ACF93}"/>
              </a:ext>
            </a:extLst>
          </p:cNvPr>
          <p:cNvSpPr/>
          <p:nvPr/>
        </p:nvSpPr>
        <p:spPr>
          <a:xfrm>
            <a:off x="4364854" y="315155"/>
            <a:ext cx="3462291" cy="1819923"/>
          </a:xfrm>
          <a:prstGeom prst="flowChartAlternateProcess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Профилактика клещевого энцефалита с 30.04.24 по 13.05.2024.</a:t>
            </a:r>
          </a:p>
        </p:txBody>
      </p:sp>
      <p:sp>
        <p:nvSpPr>
          <p:cNvPr id="6" name="Свиток: вертикальный 5">
            <a:extLst>
              <a:ext uri="{FF2B5EF4-FFF2-40B4-BE49-F238E27FC236}">
                <a16:creationId xmlns:a16="http://schemas.microsoft.com/office/drawing/2014/main" id="{2F6A31D2-AE97-EECA-8E4B-A908E22F8A69}"/>
              </a:ext>
            </a:extLst>
          </p:cNvPr>
          <p:cNvSpPr/>
          <p:nvPr/>
        </p:nvSpPr>
        <p:spPr>
          <a:xfrm>
            <a:off x="71021" y="292961"/>
            <a:ext cx="3675356" cy="3639847"/>
          </a:xfrm>
          <a:prstGeom prst="verticalScrol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Клещевой энцефалит </a:t>
            </a:r>
          </a:p>
          <a:p>
            <a:r>
              <a:rPr lang="ru-RU" sz="1400" dirty="0"/>
              <a:t>– это специфическое вирусное воспаление мозга с одновременным поражением центральной и периферической нервной системы.</a:t>
            </a:r>
          </a:p>
          <a:p>
            <a:r>
              <a:rPr lang="ru-RU" sz="1400" dirty="0"/>
              <a:t>-Вирус клещевого энцефалита передается при укусах особых видов клещей, имеет неблагоприятное течение и даже летальный исход. </a:t>
            </a:r>
          </a:p>
          <a:p>
            <a:r>
              <a:rPr lang="ru-RU" sz="1400" dirty="0"/>
              <a:t>-Клещевой энцефалит вызывается особым видом вируса. В природе вирус переносят иксодовые клещи – таежный и европейский</a:t>
            </a:r>
            <a:r>
              <a:rPr lang="ru-RU" dirty="0"/>
              <a:t>.</a:t>
            </a:r>
          </a:p>
        </p:txBody>
      </p:sp>
      <p:sp>
        <p:nvSpPr>
          <p:cNvPr id="7" name="Свиток: вертикальный 6">
            <a:extLst>
              <a:ext uri="{FF2B5EF4-FFF2-40B4-BE49-F238E27FC236}">
                <a16:creationId xmlns:a16="http://schemas.microsoft.com/office/drawing/2014/main" id="{E6FADC53-E1A1-237D-58FD-61E251B1C6DE}"/>
              </a:ext>
            </a:extLst>
          </p:cNvPr>
          <p:cNvSpPr/>
          <p:nvPr/>
        </p:nvSpPr>
        <p:spPr>
          <a:xfrm>
            <a:off x="8262521" y="292960"/>
            <a:ext cx="3764132" cy="3639847"/>
          </a:xfrm>
          <a:prstGeom prst="verticalScrol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Способы защиты:</a:t>
            </a:r>
          </a:p>
          <a:p>
            <a:pPr algn="ctr"/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Обязательное наличие головного убора;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Максимально закрытая одежда;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Использование противоклещевых репеллентов;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Частые </a:t>
            </a:r>
            <a:r>
              <a:rPr lang="ru-RU" sz="1200" dirty="0" err="1"/>
              <a:t>самоосмотры</a:t>
            </a:r>
            <a:r>
              <a:rPr lang="ru-RU" sz="1200" dirty="0"/>
              <a:t> при походах на природу;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/>
              <a:t>Также важна вакцинация от клещевого энцефалита, если человек живет или планирует как турист или командировочный посетить эндемичный район – списки таких регионов публикует Роспотребнадзор.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ru-RU" sz="1400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2A9462C-4666-1C6F-A37C-EE6099EAB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480" y="2250488"/>
            <a:ext cx="4223182" cy="3076114"/>
          </a:xfrm>
          <a:prstGeom prst="rect">
            <a:avLst/>
          </a:prstGeom>
        </p:spPr>
      </p:pic>
      <p:sp>
        <p:nvSpPr>
          <p:cNvPr id="13" name="Стрелка: вверх 12">
            <a:extLst>
              <a:ext uri="{FF2B5EF4-FFF2-40B4-BE49-F238E27FC236}">
                <a16:creationId xmlns:a16="http://schemas.microsoft.com/office/drawing/2014/main" id="{C9E20CD6-A55B-4F6D-8B9C-4915B84D6703}"/>
              </a:ext>
            </a:extLst>
          </p:cNvPr>
          <p:cNvSpPr/>
          <p:nvPr/>
        </p:nvSpPr>
        <p:spPr>
          <a:xfrm>
            <a:off x="5615652" y="5326602"/>
            <a:ext cx="484632" cy="328474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106E2AE-0621-24BA-C308-84A5A2165E61}"/>
              </a:ext>
            </a:extLst>
          </p:cNvPr>
          <p:cNvSpPr/>
          <p:nvPr/>
        </p:nvSpPr>
        <p:spPr>
          <a:xfrm>
            <a:off x="4696287" y="5770486"/>
            <a:ext cx="2459115" cy="87239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Основные     симптомы болезни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D2BE642A-F7E9-630F-E4DF-F9F653B20096}"/>
              </a:ext>
            </a:extLst>
          </p:cNvPr>
          <p:cNvSpPr/>
          <p:nvPr/>
        </p:nvSpPr>
        <p:spPr>
          <a:xfrm>
            <a:off x="426128" y="4287915"/>
            <a:ext cx="2974020" cy="217946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Пик активности клещей приходится на май- июнь. Активнее всего клещи ведут себя при температуре воздуха около +20 °С и влажности 90-95%.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F8CCDB89-369B-112A-6F04-527C0674BC8C}"/>
              </a:ext>
            </a:extLst>
          </p:cNvPr>
          <p:cNvSpPr/>
          <p:nvPr/>
        </p:nvSpPr>
        <p:spPr>
          <a:xfrm>
            <a:off x="8451540" y="4412202"/>
            <a:ext cx="3314331" cy="205518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После снятия клеща его можно исследовать в лаборатории на базе г. Барнаула, г. Рубцовска, г. Славгорода</a:t>
            </a:r>
          </a:p>
        </p:txBody>
      </p:sp>
    </p:spTree>
    <p:extLst>
      <p:ext uri="{BB962C8B-B14F-4D97-AF65-F5344CB8AC3E}">
        <p14:creationId xmlns:p14="http://schemas.microsoft.com/office/powerpoint/2010/main" val="1901375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162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cp:lastPrinted>2024-05-03T09:26:39Z</cp:lastPrinted>
  <dcterms:created xsi:type="dcterms:W3CDTF">2024-05-03T08:13:56Z</dcterms:created>
  <dcterms:modified xsi:type="dcterms:W3CDTF">2024-05-03T09:26:40Z</dcterms:modified>
</cp:coreProperties>
</file>