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7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2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6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1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1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B87-3B65-4167-9CFE-E692A89291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8BE7-4BAE-4E73-9090-BACB92058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" y="1353787"/>
            <a:ext cx="4975761" cy="2798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6088" y="409843"/>
            <a:ext cx="9144000" cy="2314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Всемирный день пчел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53943" y="1353788"/>
            <a:ext cx="4880758" cy="2648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главной причиной гибели медоносных пчел -интенсивное применение в борьбе с вредителями ядохимикатов и пестицидов, которые наносят смертельный вред популяции пчел.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8088" y="4322619"/>
            <a:ext cx="5807034" cy="212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исчезновение пчёл быстро приведёт к гибели человечества, так как повлечёт исчезновение около 20 тыс. видов цветковых растений и подрыв основ наземных экосистем. Альберт Эйнштейн давал на этот процесс всего 4 года. И основания говорить о глобальном кризисе опыления в отдельных регионах планеты уже есть. В китайской провинции Сычуань, где исчезли пчёлы, фермеры уже опыляют сады </a:t>
            </a:r>
            <a:r>
              <a:rPr lang="ru-RU" dirty="0" smtClean="0"/>
              <a:t>вручную.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13" y="4152653"/>
            <a:ext cx="3004153" cy="27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7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90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Всемирный день пчел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пчел</dc:title>
  <dc:creator>SEO3</dc:creator>
  <cp:lastModifiedBy>SEO3</cp:lastModifiedBy>
  <cp:revision>2</cp:revision>
  <dcterms:created xsi:type="dcterms:W3CDTF">2024-05-13T08:38:57Z</dcterms:created>
  <dcterms:modified xsi:type="dcterms:W3CDTF">2024-05-13T08:50:22Z</dcterms:modified>
</cp:coreProperties>
</file>