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784600" cy="3784600"/>
  <p:notesSz cx="9947275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0" d="100"/>
          <a:sy n="170" d="100"/>
        </p:scale>
        <p:origin x="2550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3845" y="1173226"/>
            <a:ext cx="3216910" cy="7947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67690" y="2119376"/>
            <a:ext cx="2649220" cy="946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9230" y="870458"/>
            <a:ext cx="1646301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949069" y="870458"/>
            <a:ext cx="1646301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2948" y="87735"/>
            <a:ext cx="3589654" cy="3589654"/>
          </a:xfrm>
          <a:custGeom>
            <a:avLst/>
            <a:gdLst/>
            <a:ahLst/>
            <a:cxnLst/>
            <a:rect l="l" t="t" r="r" b="b"/>
            <a:pathLst>
              <a:path w="3589654" h="3589654">
                <a:moveTo>
                  <a:pt x="0" y="0"/>
                </a:moveTo>
                <a:lnTo>
                  <a:pt x="3589418" y="0"/>
                </a:lnTo>
                <a:lnTo>
                  <a:pt x="3589418" y="3589420"/>
                </a:lnTo>
                <a:lnTo>
                  <a:pt x="0" y="3589420"/>
                </a:lnTo>
                <a:lnTo>
                  <a:pt x="0" y="0"/>
                </a:lnTo>
                <a:close/>
              </a:path>
            </a:pathLst>
          </a:custGeom>
          <a:ln w="76201">
            <a:solidFill>
              <a:srgbClr val="CB98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87412" y="911621"/>
            <a:ext cx="3375025" cy="828040"/>
          </a:xfrm>
          <a:custGeom>
            <a:avLst/>
            <a:gdLst/>
            <a:ahLst/>
            <a:cxnLst/>
            <a:rect l="l" t="t" r="r" b="b"/>
            <a:pathLst>
              <a:path w="3375025" h="828039">
                <a:moveTo>
                  <a:pt x="3288480" y="0"/>
                </a:moveTo>
                <a:lnTo>
                  <a:pt x="86147" y="0"/>
                </a:lnTo>
                <a:lnTo>
                  <a:pt x="52697" y="6797"/>
                </a:lnTo>
                <a:lnTo>
                  <a:pt x="25305" y="25305"/>
                </a:lnTo>
                <a:lnTo>
                  <a:pt x="6797" y="52697"/>
                </a:lnTo>
                <a:lnTo>
                  <a:pt x="0" y="86147"/>
                </a:lnTo>
                <a:lnTo>
                  <a:pt x="0" y="741851"/>
                </a:lnTo>
                <a:lnTo>
                  <a:pt x="6797" y="775302"/>
                </a:lnTo>
                <a:lnTo>
                  <a:pt x="25305" y="802694"/>
                </a:lnTo>
                <a:lnTo>
                  <a:pt x="52697" y="821202"/>
                </a:lnTo>
                <a:lnTo>
                  <a:pt x="86147" y="827999"/>
                </a:lnTo>
                <a:lnTo>
                  <a:pt x="3288480" y="827999"/>
                </a:lnTo>
                <a:lnTo>
                  <a:pt x="3321931" y="821202"/>
                </a:lnTo>
                <a:lnTo>
                  <a:pt x="3349323" y="802694"/>
                </a:lnTo>
                <a:lnTo>
                  <a:pt x="3367831" y="775302"/>
                </a:lnTo>
                <a:lnTo>
                  <a:pt x="3374628" y="741851"/>
                </a:lnTo>
                <a:lnTo>
                  <a:pt x="3374628" y="86147"/>
                </a:lnTo>
                <a:lnTo>
                  <a:pt x="3367831" y="52697"/>
                </a:lnTo>
                <a:lnTo>
                  <a:pt x="3349323" y="25305"/>
                </a:lnTo>
                <a:lnTo>
                  <a:pt x="3321931" y="6797"/>
                </a:lnTo>
                <a:lnTo>
                  <a:pt x="3288480" y="0"/>
                </a:lnTo>
                <a:close/>
              </a:path>
            </a:pathLst>
          </a:custGeom>
          <a:solidFill>
            <a:srgbClr val="CB98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87412" y="911621"/>
            <a:ext cx="3375025" cy="828040"/>
          </a:xfrm>
          <a:custGeom>
            <a:avLst/>
            <a:gdLst/>
            <a:ahLst/>
            <a:cxnLst/>
            <a:rect l="l" t="t" r="r" b="b"/>
            <a:pathLst>
              <a:path w="3375025" h="828039">
                <a:moveTo>
                  <a:pt x="86147" y="0"/>
                </a:moveTo>
                <a:lnTo>
                  <a:pt x="3288480" y="0"/>
                </a:lnTo>
                <a:lnTo>
                  <a:pt x="3321931" y="6797"/>
                </a:lnTo>
                <a:lnTo>
                  <a:pt x="3349323" y="25305"/>
                </a:lnTo>
                <a:lnTo>
                  <a:pt x="3367831" y="52697"/>
                </a:lnTo>
                <a:lnTo>
                  <a:pt x="3374628" y="86147"/>
                </a:lnTo>
                <a:lnTo>
                  <a:pt x="3374628" y="741851"/>
                </a:lnTo>
                <a:lnTo>
                  <a:pt x="3367831" y="775302"/>
                </a:lnTo>
                <a:lnTo>
                  <a:pt x="3349323" y="802694"/>
                </a:lnTo>
                <a:lnTo>
                  <a:pt x="3321931" y="821202"/>
                </a:lnTo>
                <a:lnTo>
                  <a:pt x="3288480" y="827999"/>
                </a:lnTo>
                <a:lnTo>
                  <a:pt x="86147" y="827999"/>
                </a:lnTo>
                <a:lnTo>
                  <a:pt x="52697" y="821202"/>
                </a:lnTo>
                <a:lnTo>
                  <a:pt x="25305" y="802694"/>
                </a:lnTo>
                <a:lnTo>
                  <a:pt x="6797" y="775302"/>
                </a:lnTo>
                <a:lnTo>
                  <a:pt x="0" y="741851"/>
                </a:lnTo>
                <a:lnTo>
                  <a:pt x="0" y="86147"/>
                </a:lnTo>
                <a:lnTo>
                  <a:pt x="6797" y="52697"/>
                </a:lnTo>
                <a:lnTo>
                  <a:pt x="25305" y="25305"/>
                </a:lnTo>
                <a:lnTo>
                  <a:pt x="52697" y="6797"/>
                </a:lnTo>
                <a:lnTo>
                  <a:pt x="86147" y="0"/>
                </a:lnTo>
                <a:close/>
              </a:path>
            </a:pathLst>
          </a:custGeom>
          <a:ln w="7199">
            <a:solidFill>
              <a:srgbClr val="CB98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2671" y="926760"/>
            <a:ext cx="3259256" cy="7918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2671" y="926760"/>
            <a:ext cx="3259256" cy="7918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86764" y="3519678"/>
            <a:ext cx="1211072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9230" y="3519678"/>
            <a:ext cx="870458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724912" y="3519678"/>
            <a:ext cx="870458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671" y="926760"/>
            <a:ext cx="3231515" cy="82862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065" marR="5080" algn="ctr">
              <a:lnSpc>
                <a:spcPct val="102699"/>
              </a:lnSpc>
              <a:spcBef>
                <a:spcPts val="35"/>
              </a:spcBef>
            </a:pPr>
            <a:r>
              <a:rPr lang="ru-RU" sz="1200" spc="60" dirty="0" smtClean="0"/>
              <a:t>ЗАЙМЫ НА РЕАЛИЗАЦИЮ</a:t>
            </a:r>
            <a:r>
              <a:rPr lang="ru-RU" sz="1200" spc="60" dirty="0" smtClean="0">
                <a:solidFill>
                  <a:srgbClr val="FF0000"/>
                </a:solidFill>
              </a:rPr>
              <a:t/>
            </a:r>
            <a:br>
              <a:rPr lang="ru-RU" sz="1200" spc="60" dirty="0" smtClean="0">
                <a:solidFill>
                  <a:srgbClr val="FF0000"/>
                </a:solidFill>
              </a:rPr>
            </a:br>
            <a:r>
              <a:rPr lang="ru-RU" sz="1600" spc="60" dirty="0" smtClean="0">
                <a:solidFill>
                  <a:srgbClr val="FF0000"/>
                </a:solidFill>
              </a:rPr>
              <a:t>ИНВЕСТИЦИОННЫХ ПРОЕКТОВ</a:t>
            </a:r>
            <a:r>
              <a:rPr lang="ru-RU" sz="1600" spc="60" dirty="0" smtClean="0"/>
              <a:t/>
            </a:r>
            <a:br>
              <a:rPr lang="ru-RU" sz="1600" spc="60" dirty="0" smtClean="0"/>
            </a:br>
            <a:r>
              <a:rPr lang="ru-RU" sz="1200" spc="60" dirty="0"/>
              <a:t>В </a:t>
            </a:r>
            <a:r>
              <a:rPr lang="ru-RU" sz="1200" spc="60" dirty="0" smtClean="0"/>
              <a:t>РАМКАХ ГОСУДАРСТВЕННОЙ ПОДДЕРЖКИ БИЗНЕСА</a:t>
            </a:r>
            <a:endParaRPr sz="1200" spc="60" dirty="0"/>
          </a:p>
        </p:txBody>
      </p:sp>
      <p:sp>
        <p:nvSpPr>
          <p:cNvPr id="3" name="object 3"/>
          <p:cNvSpPr txBox="1"/>
          <p:nvPr/>
        </p:nvSpPr>
        <p:spPr>
          <a:xfrm>
            <a:off x="266283" y="1757829"/>
            <a:ext cx="3144520" cy="1307153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76200" marR="1073785" indent="-64135">
              <a:lnSpc>
                <a:spcPct val="103099"/>
              </a:lnSpc>
              <a:spcBef>
                <a:spcPts val="70"/>
              </a:spcBef>
              <a:buChar char="-"/>
              <a:tabLst>
                <a:tab pos="93345" algn="l"/>
              </a:tabLst>
            </a:pP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lang="ru-RU" sz="1200" b="1" spc="-75" dirty="0" err="1">
                <a:solidFill>
                  <a:srgbClr val="151616"/>
                </a:solidFill>
                <a:latin typeface="Tahoma"/>
                <a:cs typeface="Tahoma"/>
              </a:rPr>
              <a:t>Д</a:t>
            </a:r>
            <a:r>
              <a:rPr sz="1200" b="1" spc="-75" dirty="0" smtClean="0">
                <a:solidFill>
                  <a:srgbClr val="151616"/>
                </a:solidFill>
                <a:latin typeface="Tahoma"/>
                <a:cs typeface="Tahoma"/>
              </a:rPr>
              <a:t>о</a:t>
            </a: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lang="ru-RU" sz="1200" b="1" spc="-114" dirty="0" smtClean="0">
                <a:solidFill>
                  <a:srgbClr val="151616"/>
                </a:solidFill>
                <a:latin typeface="Tahoma"/>
                <a:cs typeface="Tahoma"/>
              </a:rPr>
              <a:t>15 </a:t>
            </a: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75" dirty="0" err="1" smtClean="0">
                <a:solidFill>
                  <a:srgbClr val="151616"/>
                </a:solidFill>
                <a:latin typeface="Tahoma"/>
                <a:cs typeface="Tahoma"/>
              </a:rPr>
              <a:t>м</a:t>
            </a:r>
            <a:r>
              <a:rPr sz="1200" b="1" spc="-90" dirty="0" err="1" smtClean="0">
                <a:solidFill>
                  <a:srgbClr val="151616"/>
                </a:solidFill>
                <a:latin typeface="Tahoma"/>
                <a:cs typeface="Tahoma"/>
              </a:rPr>
              <a:t>лн.</a:t>
            </a:r>
            <a:r>
              <a:rPr sz="1200" b="1" spc="-125" dirty="0" err="1" smtClean="0">
                <a:solidFill>
                  <a:srgbClr val="151616"/>
                </a:solidFill>
                <a:latin typeface="Tahoma"/>
                <a:cs typeface="Tahoma"/>
              </a:rPr>
              <a:t>р</a:t>
            </a:r>
            <a:r>
              <a:rPr sz="1200" b="1" spc="-80" dirty="0" err="1" smtClean="0">
                <a:solidFill>
                  <a:srgbClr val="151616"/>
                </a:solidFill>
                <a:latin typeface="Tahoma"/>
                <a:cs typeface="Tahoma"/>
              </a:rPr>
              <a:t>у</a:t>
            </a:r>
            <a:r>
              <a:rPr sz="1200" b="1" spc="-100" dirty="0" err="1" smtClean="0">
                <a:solidFill>
                  <a:srgbClr val="151616"/>
                </a:solidFill>
                <a:latin typeface="Tahoma"/>
                <a:cs typeface="Tahoma"/>
              </a:rPr>
              <a:t>блей</a:t>
            </a: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endParaRPr lang="ru-RU" sz="1200" b="1" spc="-105" dirty="0" smtClean="0">
              <a:solidFill>
                <a:srgbClr val="151616"/>
              </a:solidFill>
              <a:latin typeface="Tahoma"/>
              <a:cs typeface="Tahoma"/>
            </a:endParaRPr>
          </a:p>
          <a:p>
            <a:pPr marL="92710" indent="-80645">
              <a:lnSpc>
                <a:spcPct val="100000"/>
              </a:lnSpc>
              <a:spcBef>
                <a:spcPts val="45"/>
              </a:spcBef>
              <a:buChar char="-"/>
              <a:tabLst>
                <a:tab pos="93345" algn="l"/>
              </a:tabLst>
            </a:pPr>
            <a:r>
              <a:rPr sz="1200" b="1" spc="-75" dirty="0" err="1" smtClean="0">
                <a:solidFill>
                  <a:srgbClr val="151616"/>
                </a:solidFill>
                <a:latin typeface="Tahoma"/>
                <a:cs typeface="Tahoma"/>
              </a:rPr>
              <a:t>Срок</a:t>
            </a: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75" dirty="0" err="1" smtClean="0">
                <a:solidFill>
                  <a:srgbClr val="151616"/>
                </a:solidFill>
                <a:latin typeface="Tahoma"/>
                <a:cs typeface="Tahoma"/>
              </a:rPr>
              <a:t>до</a:t>
            </a: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lang="ru-RU" sz="1200" b="1" spc="-114" dirty="0" smtClean="0">
                <a:solidFill>
                  <a:srgbClr val="151616"/>
                </a:solidFill>
                <a:latin typeface="Tahoma"/>
                <a:cs typeface="Tahoma"/>
              </a:rPr>
              <a:t>84</a:t>
            </a: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85" dirty="0" err="1" smtClean="0">
                <a:solidFill>
                  <a:srgbClr val="151616"/>
                </a:solidFill>
                <a:latin typeface="Tahoma"/>
                <a:cs typeface="Tahoma"/>
              </a:rPr>
              <a:t>мес</a:t>
            </a:r>
            <a:r>
              <a:rPr sz="1200" b="1" spc="-90" dirty="0" err="1" smtClean="0">
                <a:solidFill>
                  <a:srgbClr val="151616"/>
                </a:solidFill>
                <a:latin typeface="Tahoma"/>
                <a:cs typeface="Tahoma"/>
              </a:rPr>
              <a:t>яцев</a:t>
            </a:r>
            <a:endParaRPr sz="1200" dirty="0" smtClean="0">
              <a:latin typeface="Tahoma"/>
              <a:cs typeface="Tahoma"/>
            </a:endParaRPr>
          </a:p>
          <a:p>
            <a:pPr marL="92710" indent="-80645">
              <a:lnSpc>
                <a:spcPct val="100000"/>
              </a:lnSpc>
              <a:spcBef>
                <a:spcPts val="45"/>
              </a:spcBef>
              <a:buChar char="-"/>
              <a:tabLst>
                <a:tab pos="93345" algn="l"/>
              </a:tabLst>
            </a:pPr>
            <a:r>
              <a:rPr sz="1200" b="1" spc="-125" dirty="0" err="1" smtClean="0">
                <a:solidFill>
                  <a:srgbClr val="151616"/>
                </a:solidFill>
                <a:latin typeface="Tahoma"/>
                <a:cs typeface="Tahoma"/>
              </a:rPr>
              <a:t>С</a:t>
            </a:r>
            <a:r>
              <a:rPr sz="1200" b="1" spc="-114" dirty="0" err="1" smtClean="0">
                <a:solidFill>
                  <a:srgbClr val="151616"/>
                </a:solidFill>
                <a:latin typeface="Tahoma"/>
                <a:cs typeface="Tahoma"/>
              </a:rPr>
              <a:t>т</a:t>
            </a:r>
            <a:r>
              <a:rPr sz="1200" b="1" spc="-95" dirty="0" err="1" smtClean="0">
                <a:solidFill>
                  <a:srgbClr val="151616"/>
                </a:solidFill>
                <a:latin typeface="Tahoma"/>
                <a:cs typeface="Tahoma"/>
              </a:rPr>
              <a:t>авк</a:t>
            </a:r>
            <a:r>
              <a:rPr lang="ru-RU" sz="1200" b="1" spc="-95" dirty="0" smtClean="0">
                <a:solidFill>
                  <a:srgbClr val="151616"/>
                </a:solidFill>
                <a:latin typeface="Tahoma"/>
                <a:cs typeface="Tahoma"/>
              </a:rPr>
              <a:t>а </a:t>
            </a:r>
            <a:r>
              <a:rPr lang="en-US" sz="1200" b="1" spc="-95" dirty="0" smtClean="0">
                <a:solidFill>
                  <a:srgbClr val="151616"/>
                </a:solidFill>
                <a:latin typeface="Tahoma"/>
                <a:cs typeface="Tahoma"/>
              </a:rPr>
              <a:t>3</a:t>
            </a:r>
            <a:r>
              <a:rPr lang="ru-RU" sz="1200" b="1" spc="-95" dirty="0" smtClean="0">
                <a:solidFill>
                  <a:srgbClr val="151616"/>
                </a:solidFill>
                <a:latin typeface="Tahoma"/>
                <a:cs typeface="Tahoma"/>
              </a:rPr>
              <a:t>,5 </a:t>
            </a:r>
            <a:r>
              <a:rPr sz="1200" b="1" spc="-185" dirty="0" smtClean="0">
                <a:solidFill>
                  <a:srgbClr val="151616"/>
                </a:solidFill>
                <a:latin typeface="Tahoma"/>
                <a:cs typeface="Tahoma"/>
              </a:rPr>
              <a:t>%</a:t>
            </a:r>
            <a:r>
              <a:rPr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 </a:t>
            </a:r>
            <a:r>
              <a:rPr sz="1200" b="1" spc="-145" dirty="0" err="1" smtClean="0">
                <a:solidFill>
                  <a:srgbClr val="151616"/>
                </a:solidFill>
                <a:latin typeface="Tahoma"/>
                <a:cs typeface="Tahoma"/>
              </a:rPr>
              <a:t>г</a:t>
            </a:r>
            <a:r>
              <a:rPr sz="1200" b="1" spc="-75" dirty="0" err="1" smtClean="0">
                <a:solidFill>
                  <a:srgbClr val="151616"/>
                </a:solidFill>
                <a:latin typeface="Tahoma"/>
                <a:cs typeface="Tahoma"/>
              </a:rPr>
              <a:t>о</a:t>
            </a:r>
            <a:r>
              <a:rPr sz="1200" b="1" spc="-100" dirty="0" err="1" smtClean="0">
                <a:solidFill>
                  <a:srgbClr val="151616"/>
                </a:solidFill>
                <a:latin typeface="Tahoma"/>
                <a:cs typeface="Tahoma"/>
              </a:rPr>
              <a:t>довых</a:t>
            </a:r>
            <a:endParaRPr lang="ru-RU" sz="1200" b="1" spc="-105" dirty="0" smtClean="0">
              <a:solidFill>
                <a:srgbClr val="151616"/>
              </a:solidFill>
              <a:latin typeface="Tahoma"/>
              <a:cs typeface="Tahoma"/>
            </a:endParaRPr>
          </a:p>
          <a:p>
            <a:pPr marL="92710" indent="-80645">
              <a:lnSpc>
                <a:spcPct val="100000"/>
              </a:lnSpc>
              <a:spcBef>
                <a:spcPts val="45"/>
              </a:spcBef>
              <a:buChar char="-"/>
              <a:tabLst>
                <a:tab pos="93345" algn="l"/>
              </a:tabLst>
            </a:pPr>
            <a:r>
              <a:rPr lang="ru-RU" sz="1200" b="1" spc="-105" dirty="0" smtClean="0">
                <a:solidFill>
                  <a:srgbClr val="151616"/>
                </a:solidFill>
                <a:latin typeface="Tahoma"/>
                <a:cs typeface="Tahoma"/>
              </a:rPr>
              <a:t>Поручительство Алтайского фонда МСП </a:t>
            </a:r>
          </a:p>
          <a:p>
            <a:pPr marL="12065">
              <a:lnSpc>
                <a:spcPct val="100000"/>
              </a:lnSpc>
              <a:spcBef>
                <a:spcPts val="45"/>
              </a:spcBef>
              <a:tabLst>
                <a:tab pos="93345" algn="l"/>
              </a:tabLst>
            </a:pPr>
            <a:r>
              <a:rPr lang="ru-RU" sz="800" b="1" spc="-105" dirty="0" smtClean="0">
                <a:solidFill>
                  <a:srgbClr val="151616"/>
                </a:solidFill>
                <a:latin typeface="Tahoma"/>
                <a:cs typeface="Tahoma"/>
              </a:rPr>
              <a:t>* </a:t>
            </a:r>
            <a:r>
              <a:rPr lang="ru-RU" sz="1200" b="1" spc="-105" dirty="0" smtClean="0">
                <a:solidFill>
                  <a:srgbClr val="15161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Обязательное  условия – создание 1 рабочего места на каждые 1,5 </a:t>
            </a:r>
            <a:r>
              <a:rPr lang="ru-RU" sz="1200" b="1" spc="-105" dirty="0" err="1" smtClean="0">
                <a:solidFill>
                  <a:srgbClr val="15161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млн.рублей</a:t>
            </a:r>
            <a:r>
              <a:rPr lang="ru-RU" sz="1200" b="1" spc="-105" dirty="0" smtClean="0">
                <a:solidFill>
                  <a:srgbClr val="15161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полученного займа</a:t>
            </a:r>
            <a:endParaRPr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7986" y="216799"/>
            <a:ext cx="3440429" cy="3427729"/>
            <a:chOff x="157986" y="216799"/>
            <a:chExt cx="3440429" cy="3427729"/>
          </a:xfrm>
        </p:grpSpPr>
        <p:sp>
          <p:nvSpPr>
            <p:cNvPr id="5" name="object 5"/>
            <p:cNvSpPr/>
            <p:nvPr/>
          </p:nvSpPr>
          <p:spPr>
            <a:xfrm>
              <a:off x="161585" y="3142327"/>
              <a:ext cx="3433445" cy="498475"/>
            </a:xfrm>
            <a:custGeom>
              <a:avLst/>
              <a:gdLst/>
              <a:ahLst/>
              <a:cxnLst/>
              <a:rect l="l" t="t" r="r" b="b"/>
              <a:pathLst>
                <a:path w="3433445" h="498475">
                  <a:moveTo>
                    <a:pt x="3242603" y="0"/>
                  </a:moveTo>
                  <a:lnTo>
                    <a:pt x="190450" y="0"/>
                  </a:lnTo>
                  <a:lnTo>
                    <a:pt x="146918" y="5052"/>
                  </a:lnTo>
                  <a:lnTo>
                    <a:pt x="106885" y="19433"/>
                  </a:lnTo>
                  <a:lnTo>
                    <a:pt x="71515" y="41975"/>
                  </a:lnTo>
                  <a:lnTo>
                    <a:pt x="41976" y="71514"/>
                  </a:lnTo>
                  <a:lnTo>
                    <a:pt x="19433" y="106884"/>
                  </a:lnTo>
                  <a:lnTo>
                    <a:pt x="5052" y="146919"/>
                  </a:lnTo>
                  <a:lnTo>
                    <a:pt x="0" y="190454"/>
                  </a:lnTo>
                  <a:lnTo>
                    <a:pt x="0" y="307667"/>
                  </a:lnTo>
                  <a:lnTo>
                    <a:pt x="5052" y="351201"/>
                  </a:lnTo>
                  <a:lnTo>
                    <a:pt x="19433" y="391236"/>
                  </a:lnTo>
                  <a:lnTo>
                    <a:pt x="41976" y="426606"/>
                  </a:lnTo>
                  <a:lnTo>
                    <a:pt x="71515" y="456146"/>
                  </a:lnTo>
                  <a:lnTo>
                    <a:pt x="106885" y="478688"/>
                  </a:lnTo>
                  <a:lnTo>
                    <a:pt x="146918" y="493069"/>
                  </a:lnTo>
                  <a:lnTo>
                    <a:pt x="190450" y="498121"/>
                  </a:lnTo>
                  <a:lnTo>
                    <a:pt x="3242603" y="498121"/>
                  </a:lnTo>
                  <a:lnTo>
                    <a:pt x="3286135" y="493069"/>
                  </a:lnTo>
                  <a:lnTo>
                    <a:pt x="3326168" y="478688"/>
                  </a:lnTo>
                  <a:lnTo>
                    <a:pt x="3361537" y="456146"/>
                  </a:lnTo>
                  <a:lnTo>
                    <a:pt x="3391077" y="426606"/>
                  </a:lnTo>
                  <a:lnTo>
                    <a:pt x="3413620" y="391236"/>
                  </a:lnTo>
                  <a:lnTo>
                    <a:pt x="3428001" y="351201"/>
                  </a:lnTo>
                  <a:lnTo>
                    <a:pt x="3433053" y="307667"/>
                  </a:lnTo>
                  <a:lnTo>
                    <a:pt x="3433053" y="190454"/>
                  </a:lnTo>
                  <a:lnTo>
                    <a:pt x="3428001" y="146919"/>
                  </a:lnTo>
                  <a:lnTo>
                    <a:pt x="3413620" y="106884"/>
                  </a:lnTo>
                  <a:lnTo>
                    <a:pt x="3391077" y="71514"/>
                  </a:lnTo>
                  <a:lnTo>
                    <a:pt x="3361537" y="41975"/>
                  </a:lnTo>
                  <a:lnTo>
                    <a:pt x="3326168" y="19433"/>
                  </a:lnTo>
                  <a:lnTo>
                    <a:pt x="3286135" y="5052"/>
                  </a:lnTo>
                  <a:lnTo>
                    <a:pt x="3242603" y="0"/>
                  </a:lnTo>
                  <a:close/>
                </a:path>
              </a:pathLst>
            </a:custGeom>
            <a:solidFill>
              <a:srgbClr val="CB9867"/>
            </a:solidFill>
          </p:spPr>
          <p:txBody>
            <a:bodyPr wrap="square" lIns="0" tIns="0" rIns="0" bIns="0" rtlCol="0"/>
            <a:lstStyle/>
            <a:p>
              <a:pPr algn="ctr"/>
              <a:r>
                <a:rPr lang="ru-RU" sz="1400" b="1" dirty="0" err="1" smtClean="0">
                  <a:cs typeface="Times New Roman" panose="02020603050405020304" pitchFamily="18" charset="0"/>
                </a:rPr>
                <a:t>с.Угловское</a:t>
              </a:r>
              <a:r>
                <a:rPr lang="ru-RU" sz="1400" b="1" dirty="0" smtClean="0">
                  <a:cs typeface="Times New Roman" panose="02020603050405020304" pitchFamily="18" charset="0"/>
                </a:rPr>
                <a:t>, </a:t>
              </a:r>
              <a:r>
                <a:rPr lang="ru-RU" sz="1400" b="1" dirty="0" err="1" smtClean="0">
                  <a:cs typeface="Times New Roman" panose="02020603050405020304" pitchFamily="18" charset="0"/>
                </a:rPr>
                <a:t>ул.Калинина</a:t>
              </a:r>
              <a:r>
                <a:rPr lang="ru-RU" sz="1400" b="1" dirty="0" smtClean="0">
                  <a:cs typeface="Times New Roman" panose="02020603050405020304" pitchFamily="18" charset="0"/>
                </a:rPr>
                <a:t> 5, 2 этаж</a:t>
              </a:r>
              <a:endParaRPr lang="ru-RU" sz="1400" b="1" dirty="0" smtClean="0">
                <a:cs typeface="Times New Roman" panose="02020603050405020304" pitchFamily="18" charset="0"/>
              </a:endParaRPr>
            </a:p>
            <a:p>
              <a:pPr algn="ctr"/>
              <a:r>
                <a:rPr lang="ru-RU" sz="1400" b="1" smtClean="0">
                  <a:cs typeface="Times New Roman" panose="02020603050405020304" pitchFamily="18" charset="0"/>
                </a:rPr>
                <a:t>Тел.8-962-794-7989;</a:t>
              </a:r>
              <a:r>
                <a:rPr lang="en-US" sz="1400" b="1" dirty="0" smtClean="0">
                  <a:cs typeface="Times New Roman" panose="02020603050405020304" pitchFamily="18" charset="0"/>
                </a:rPr>
                <a:t>www.afmz.ru</a:t>
              </a:r>
              <a:endParaRPr sz="1400" b="1" dirty="0">
                <a:cs typeface="Times New Roman" panose="02020603050405020304" pitchFamily="18" charset="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161585" y="3142327"/>
              <a:ext cx="3433445" cy="498475"/>
            </a:xfrm>
            <a:custGeom>
              <a:avLst/>
              <a:gdLst/>
              <a:ahLst/>
              <a:cxnLst/>
              <a:rect l="l" t="t" r="r" b="b"/>
              <a:pathLst>
                <a:path w="3433445" h="498475">
                  <a:moveTo>
                    <a:pt x="190450" y="0"/>
                  </a:moveTo>
                  <a:lnTo>
                    <a:pt x="3242603" y="0"/>
                  </a:lnTo>
                  <a:lnTo>
                    <a:pt x="3286135" y="5052"/>
                  </a:lnTo>
                  <a:lnTo>
                    <a:pt x="3326168" y="19433"/>
                  </a:lnTo>
                  <a:lnTo>
                    <a:pt x="3361537" y="41975"/>
                  </a:lnTo>
                  <a:lnTo>
                    <a:pt x="3391077" y="71514"/>
                  </a:lnTo>
                  <a:lnTo>
                    <a:pt x="3413620" y="106884"/>
                  </a:lnTo>
                  <a:lnTo>
                    <a:pt x="3428001" y="146919"/>
                  </a:lnTo>
                  <a:lnTo>
                    <a:pt x="3433053" y="190454"/>
                  </a:lnTo>
                  <a:lnTo>
                    <a:pt x="3433053" y="307667"/>
                  </a:lnTo>
                  <a:lnTo>
                    <a:pt x="3428001" y="351201"/>
                  </a:lnTo>
                  <a:lnTo>
                    <a:pt x="3413620" y="391236"/>
                  </a:lnTo>
                  <a:lnTo>
                    <a:pt x="3391077" y="426606"/>
                  </a:lnTo>
                  <a:lnTo>
                    <a:pt x="3361537" y="456146"/>
                  </a:lnTo>
                  <a:lnTo>
                    <a:pt x="3326168" y="478688"/>
                  </a:lnTo>
                  <a:lnTo>
                    <a:pt x="3286135" y="493069"/>
                  </a:lnTo>
                  <a:lnTo>
                    <a:pt x="3242603" y="498121"/>
                  </a:lnTo>
                  <a:lnTo>
                    <a:pt x="190450" y="498121"/>
                  </a:lnTo>
                  <a:lnTo>
                    <a:pt x="146918" y="493069"/>
                  </a:lnTo>
                  <a:lnTo>
                    <a:pt x="106885" y="478688"/>
                  </a:lnTo>
                  <a:lnTo>
                    <a:pt x="71515" y="456146"/>
                  </a:lnTo>
                  <a:lnTo>
                    <a:pt x="41976" y="426606"/>
                  </a:lnTo>
                  <a:lnTo>
                    <a:pt x="19433" y="391236"/>
                  </a:lnTo>
                  <a:lnTo>
                    <a:pt x="5052" y="351201"/>
                  </a:lnTo>
                  <a:lnTo>
                    <a:pt x="0" y="307667"/>
                  </a:lnTo>
                  <a:lnTo>
                    <a:pt x="0" y="190454"/>
                  </a:lnTo>
                  <a:lnTo>
                    <a:pt x="5052" y="146919"/>
                  </a:lnTo>
                  <a:lnTo>
                    <a:pt x="19433" y="106884"/>
                  </a:lnTo>
                  <a:lnTo>
                    <a:pt x="41976" y="71514"/>
                  </a:lnTo>
                  <a:lnTo>
                    <a:pt x="71515" y="41975"/>
                  </a:lnTo>
                  <a:lnTo>
                    <a:pt x="106885" y="19433"/>
                  </a:lnTo>
                  <a:lnTo>
                    <a:pt x="146918" y="5052"/>
                  </a:lnTo>
                  <a:lnTo>
                    <a:pt x="190450" y="0"/>
                  </a:lnTo>
                  <a:close/>
                </a:path>
              </a:pathLst>
            </a:custGeom>
            <a:ln w="7199">
              <a:solidFill>
                <a:srgbClr val="CB98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94996" y="269971"/>
              <a:ext cx="450850" cy="453390"/>
            </a:xfrm>
            <a:custGeom>
              <a:avLst/>
              <a:gdLst/>
              <a:ahLst/>
              <a:cxnLst/>
              <a:rect l="l" t="t" r="r" b="b"/>
              <a:pathLst>
                <a:path w="450850" h="453390">
                  <a:moveTo>
                    <a:pt x="222167" y="0"/>
                  </a:moveTo>
                  <a:lnTo>
                    <a:pt x="211998" y="221"/>
                  </a:lnTo>
                  <a:lnTo>
                    <a:pt x="201941" y="879"/>
                  </a:lnTo>
                  <a:lnTo>
                    <a:pt x="192007" y="1963"/>
                  </a:lnTo>
                  <a:lnTo>
                    <a:pt x="182206" y="3463"/>
                  </a:lnTo>
                  <a:lnTo>
                    <a:pt x="182206" y="332715"/>
                  </a:lnTo>
                  <a:lnTo>
                    <a:pt x="191721" y="335776"/>
                  </a:lnTo>
                  <a:lnTo>
                    <a:pt x="201579" y="338014"/>
                  </a:lnTo>
                  <a:lnTo>
                    <a:pt x="211742" y="339387"/>
                  </a:lnTo>
                  <a:lnTo>
                    <a:pt x="222167" y="339854"/>
                  </a:lnTo>
                  <a:lnTo>
                    <a:pt x="232594" y="339387"/>
                  </a:lnTo>
                  <a:lnTo>
                    <a:pt x="242756" y="338014"/>
                  </a:lnTo>
                  <a:lnTo>
                    <a:pt x="252614" y="335776"/>
                  </a:lnTo>
                  <a:lnTo>
                    <a:pt x="262128" y="332715"/>
                  </a:lnTo>
                  <a:lnTo>
                    <a:pt x="262128" y="84703"/>
                  </a:lnTo>
                  <a:lnTo>
                    <a:pt x="305468" y="104670"/>
                  </a:lnTo>
                  <a:lnTo>
                    <a:pt x="339820" y="136782"/>
                  </a:lnTo>
                  <a:lnTo>
                    <a:pt x="362442" y="178322"/>
                  </a:lnTo>
                  <a:lnTo>
                    <a:pt x="370592" y="226569"/>
                  </a:lnTo>
                  <a:lnTo>
                    <a:pt x="363025" y="273118"/>
                  </a:lnTo>
                  <a:lnTo>
                    <a:pt x="341954" y="313545"/>
                  </a:lnTo>
                  <a:lnTo>
                    <a:pt x="309824" y="345426"/>
                  </a:lnTo>
                  <a:lnTo>
                    <a:pt x="269080" y="366334"/>
                  </a:lnTo>
                  <a:lnTo>
                    <a:pt x="222167" y="373842"/>
                  </a:lnTo>
                  <a:lnTo>
                    <a:pt x="174780" y="366175"/>
                  </a:lnTo>
                  <a:lnTo>
                    <a:pt x="133724" y="344847"/>
                  </a:lnTo>
                  <a:lnTo>
                    <a:pt x="101522" y="312361"/>
                  </a:lnTo>
                  <a:lnTo>
                    <a:pt x="80698" y="271223"/>
                  </a:lnTo>
                  <a:lnTo>
                    <a:pt x="36216" y="247154"/>
                  </a:lnTo>
                  <a:lnTo>
                    <a:pt x="0" y="279074"/>
                  </a:lnTo>
                  <a:lnTo>
                    <a:pt x="17253" y="326624"/>
                  </a:lnTo>
                  <a:lnTo>
                    <a:pt x="44233" y="368562"/>
                  </a:lnTo>
                  <a:lnTo>
                    <a:pt x="79577" y="403535"/>
                  </a:lnTo>
                  <a:lnTo>
                    <a:pt x="121922" y="430191"/>
                  </a:lnTo>
                  <a:lnTo>
                    <a:pt x="169906" y="447176"/>
                  </a:lnTo>
                  <a:lnTo>
                    <a:pt x="222167" y="453138"/>
                  </a:lnTo>
                  <a:lnTo>
                    <a:pt x="268186" y="448535"/>
                  </a:lnTo>
                  <a:lnTo>
                    <a:pt x="311049" y="435333"/>
                  </a:lnTo>
                  <a:lnTo>
                    <a:pt x="349837" y="414444"/>
                  </a:lnTo>
                  <a:lnTo>
                    <a:pt x="383631" y="386778"/>
                  </a:lnTo>
                  <a:lnTo>
                    <a:pt x="411514" y="353247"/>
                  </a:lnTo>
                  <a:lnTo>
                    <a:pt x="432567" y="314761"/>
                  </a:lnTo>
                  <a:lnTo>
                    <a:pt x="445873" y="272231"/>
                  </a:lnTo>
                  <a:lnTo>
                    <a:pt x="450512" y="226569"/>
                  </a:lnTo>
                  <a:lnTo>
                    <a:pt x="445873" y="180908"/>
                  </a:lnTo>
                  <a:lnTo>
                    <a:pt x="432567" y="138378"/>
                  </a:lnTo>
                  <a:lnTo>
                    <a:pt x="411514" y="99892"/>
                  </a:lnTo>
                  <a:lnTo>
                    <a:pt x="383631" y="66361"/>
                  </a:lnTo>
                  <a:lnTo>
                    <a:pt x="349837" y="38694"/>
                  </a:lnTo>
                  <a:lnTo>
                    <a:pt x="311049" y="17805"/>
                  </a:lnTo>
                  <a:lnTo>
                    <a:pt x="268186" y="4603"/>
                  </a:lnTo>
                  <a:lnTo>
                    <a:pt x="222167" y="0"/>
                  </a:lnTo>
                  <a:close/>
                </a:path>
              </a:pathLst>
            </a:custGeom>
            <a:solidFill>
              <a:srgbClr val="CA98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53900" y="333983"/>
              <a:ext cx="979556" cy="35856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8822" y="282221"/>
              <a:ext cx="154131" cy="22657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077203" y="754099"/>
              <a:ext cx="80010" cy="59690"/>
            </a:xfrm>
            <a:custGeom>
              <a:avLst/>
              <a:gdLst/>
              <a:ahLst/>
              <a:cxnLst/>
              <a:rect l="l" t="t" r="r" b="b"/>
              <a:pathLst>
                <a:path w="80010" h="59690">
                  <a:moveTo>
                    <a:pt x="79921" y="0"/>
                  </a:moveTo>
                  <a:lnTo>
                    <a:pt x="70091" y="1300"/>
                  </a:lnTo>
                  <a:lnTo>
                    <a:pt x="60149" y="2238"/>
                  </a:lnTo>
                  <a:lnTo>
                    <a:pt x="50103" y="2807"/>
                  </a:lnTo>
                  <a:lnTo>
                    <a:pt x="39960" y="2998"/>
                  </a:lnTo>
                  <a:lnTo>
                    <a:pt x="29817" y="2807"/>
                  </a:lnTo>
                  <a:lnTo>
                    <a:pt x="19771" y="2238"/>
                  </a:lnTo>
                  <a:lnTo>
                    <a:pt x="9829" y="1300"/>
                  </a:lnTo>
                  <a:lnTo>
                    <a:pt x="0" y="0"/>
                  </a:lnTo>
                  <a:lnTo>
                    <a:pt x="0" y="59641"/>
                  </a:lnTo>
                  <a:lnTo>
                    <a:pt x="79921" y="59641"/>
                  </a:lnTo>
                  <a:lnTo>
                    <a:pt x="79921" y="0"/>
                  </a:lnTo>
                  <a:close/>
                </a:path>
              </a:pathLst>
            </a:custGeom>
            <a:solidFill>
              <a:srgbClr val="ED4E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95000" y="269975"/>
              <a:ext cx="450850" cy="453390"/>
            </a:xfrm>
            <a:custGeom>
              <a:avLst/>
              <a:gdLst/>
              <a:ahLst/>
              <a:cxnLst/>
              <a:rect l="l" t="t" r="r" b="b"/>
              <a:pathLst>
                <a:path w="450850" h="453390">
                  <a:moveTo>
                    <a:pt x="222163" y="0"/>
                  </a:moveTo>
                  <a:lnTo>
                    <a:pt x="211994" y="221"/>
                  </a:lnTo>
                  <a:lnTo>
                    <a:pt x="201937" y="879"/>
                  </a:lnTo>
                  <a:lnTo>
                    <a:pt x="192003" y="1963"/>
                  </a:lnTo>
                  <a:lnTo>
                    <a:pt x="182203" y="3463"/>
                  </a:lnTo>
                  <a:lnTo>
                    <a:pt x="182203" y="332714"/>
                  </a:lnTo>
                  <a:lnTo>
                    <a:pt x="191717" y="335774"/>
                  </a:lnTo>
                  <a:lnTo>
                    <a:pt x="201576" y="338012"/>
                  </a:lnTo>
                  <a:lnTo>
                    <a:pt x="211738" y="339387"/>
                  </a:lnTo>
                  <a:lnTo>
                    <a:pt x="222163" y="339854"/>
                  </a:lnTo>
                  <a:lnTo>
                    <a:pt x="232590" y="339387"/>
                  </a:lnTo>
                  <a:lnTo>
                    <a:pt x="242752" y="338012"/>
                  </a:lnTo>
                  <a:lnTo>
                    <a:pt x="252610" y="335774"/>
                  </a:lnTo>
                  <a:lnTo>
                    <a:pt x="262124" y="332714"/>
                  </a:lnTo>
                  <a:lnTo>
                    <a:pt x="262124" y="84703"/>
                  </a:lnTo>
                  <a:lnTo>
                    <a:pt x="305464" y="104668"/>
                  </a:lnTo>
                  <a:lnTo>
                    <a:pt x="339816" y="136779"/>
                  </a:lnTo>
                  <a:lnTo>
                    <a:pt x="362438" y="178319"/>
                  </a:lnTo>
                  <a:lnTo>
                    <a:pt x="370588" y="226569"/>
                  </a:lnTo>
                  <a:lnTo>
                    <a:pt x="363021" y="273117"/>
                  </a:lnTo>
                  <a:lnTo>
                    <a:pt x="341950" y="313544"/>
                  </a:lnTo>
                  <a:lnTo>
                    <a:pt x="309821" y="345424"/>
                  </a:lnTo>
                  <a:lnTo>
                    <a:pt x="269077" y="366330"/>
                  </a:lnTo>
                  <a:lnTo>
                    <a:pt x="222163" y="373838"/>
                  </a:lnTo>
                  <a:lnTo>
                    <a:pt x="174777" y="366172"/>
                  </a:lnTo>
                  <a:lnTo>
                    <a:pt x="133720" y="344843"/>
                  </a:lnTo>
                  <a:lnTo>
                    <a:pt x="101518" y="312357"/>
                  </a:lnTo>
                  <a:lnTo>
                    <a:pt x="80694" y="271219"/>
                  </a:lnTo>
                  <a:lnTo>
                    <a:pt x="36212" y="247150"/>
                  </a:lnTo>
                  <a:lnTo>
                    <a:pt x="0" y="279074"/>
                  </a:lnTo>
                  <a:lnTo>
                    <a:pt x="17251" y="326624"/>
                  </a:lnTo>
                  <a:lnTo>
                    <a:pt x="44230" y="368562"/>
                  </a:lnTo>
                  <a:lnTo>
                    <a:pt x="79574" y="403535"/>
                  </a:lnTo>
                  <a:lnTo>
                    <a:pt x="121919" y="430191"/>
                  </a:lnTo>
                  <a:lnTo>
                    <a:pt x="169903" y="447176"/>
                  </a:lnTo>
                  <a:lnTo>
                    <a:pt x="222163" y="453138"/>
                  </a:lnTo>
                  <a:lnTo>
                    <a:pt x="268182" y="448535"/>
                  </a:lnTo>
                  <a:lnTo>
                    <a:pt x="311045" y="435333"/>
                  </a:lnTo>
                  <a:lnTo>
                    <a:pt x="349833" y="414443"/>
                  </a:lnTo>
                  <a:lnTo>
                    <a:pt x="383627" y="386777"/>
                  </a:lnTo>
                  <a:lnTo>
                    <a:pt x="411510" y="353245"/>
                  </a:lnTo>
                  <a:lnTo>
                    <a:pt x="432563" y="314759"/>
                  </a:lnTo>
                  <a:lnTo>
                    <a:pt x="445869" y="272230"/>
                  </a:lnTo>
                  <a:lnTo>
                    <a:pt x="450508" y="226569"/>
                  </a:lnTo>
                  <a:lnTo>
                    <a:pt x="445869" y="180906"/>
                  </a:lnTo>
                  <a:lnTo>
                    <a:pt x="432563" y="138377"/>
                  </a:lnTo>
                  <a:lnTo>
                    <a:pt x="411510" y="99891"/>
                  </a:lnTo>
                  <a:lnTo>
                    <a:pt x="383627" y="66359"/>
                  </a:lnTo>
                  <a:lnTo>
                    <a:pt x="349833" y="38693"/>
                  </a:lnTo>
                  <a:lnTo>
                    <a:pt x="311045" y="17804"/>
                  </a:lnTo>
                  <a:lnTo>
                    <a:pt x="268182" y="4602"/>
                  </a:lnTo>
                  <a:lnTo>
                    <a:pt x="222163" y="0"/>
                  </a:lnTo>
                  <a:close/>
                </a:path>
              </a:pathLst>
            </a:custGeom>
            <a:solidFill>
              <a:srgbClr val="CA98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77203" y="754099"/>
              <a:ext cx="80010" cy="59690"/>
            </a:xfrm>
            <a:custGeom>
              <a:avLst/>
              <a:gdLst/>
              <a:ahLst/>
              <a:cxnLst/>
              <a:rect l="l" t="t" r="r" b="b"/>
              <a:pathLst>
                <a:path w="80010" h="59690">
                  <a:moveTo>
                    <a:pt x="79921" y="0"/>
                  </a:moveTo>
                  <a:lnTo>
                    <a:pt x="70091" y="1302"/>
                  </a:lnTo>
                  <a:lnTo>
                    <a:pt x="60149" y="2240"/>
                  </a:lnTo>
                  <a:lnTo>
                    <a:pt x="50103" y="2807"/>
                  </a:lnTo>
                  <a:lnTo>
                    <a:pt x="39960" y="2998"/>
                  </a:lnTo>
                  <a:lnTo>
                    <a:pt x="29817" y="2807"/>
                  </a:lnTo>
                  <a:lnTo>
                    <a:pt x="19771" y="2240"/>
                  </a:lnTo>
                  <a:lnTo>
                    <a:pt x="9829" y="1302"/>
                  </a:lnTo>
                  <a:lnTo>
                    <a:pt x="0" y="0"/>
                  </a:lnTo>
                  <a:lnTo>
                    <a:pt x="0" y="59641"/>
                  </a:lnTo>
                  <a:lnTo>
                    <a:pt x="79921" y="59641"/>
                  </a:lnTo>
                  <a:lnTo>
                    <a:pt x="79921" y="0"/>
                  </a:lnTo>
                  <a:close/>
                </a:path>
              </a:pathLst>
            </a:custGeom>
            <a:solidFill>
              <a:srgbClr val="ED4E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8826" y="282225"/>
              <a:ext cx="154129" cy="22657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461650" y="670111"/>
              <a:ext cx="94615" cy="142240"/>
            </a:xfrm>
            <a:custGeom>
              <a:avLst/>
              <a:gdLst/>
              <a:ahLst/>
              <a:cxnLst/>
              <a:rect l="l" t="t" r="r" b="b"/>
              <a:pathLst>
                <a:path w="94615" h="142240">
                  <a:moveTo>
                    <a:pt x="47117" y="0"/>
                  </a:moveTo>
                  <a:lnTo>
                    <a:pt x="0" y="45820"/>
                  </a:lnTo>
                  <a:lnTo>
                    <a:pt x="47105" y="141620"/>
                  </a:lnTo>
                  <a:lnTo>
                    <a:pt x="94234" y="45820"/>
                  </a:lnTo>
                  <a:lnTo>
                    <a:pt x="47117" y="0"/>
                  </a:lnTo>
                  <a:close/>
                </a:path>
              </a:pathLst>
            </a:custGeom>
            <a:solidFill>
              <a:srgbClr val="ED53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5802" y="406572"/>
              <a:ext cx="65479" cy="6376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368450" y="216798"/>
              <a:ext cx="328930" cy="457200"/>
            </a:xfrm>
            <a:custGeom>
              <a:avLst/>
              <a:gdLst/>
              <a:ahLst/>
              <a:cxnLst/>
              <a:rect l="l" t="t" r="r" b="b"/>
              <a:pathLst>
                <a:path w="328930" h="457200">
                  <a:moveTo>
                    <a:pt x="280631" y="225907"/>
                  </a:moveTo>
                  <a:lnTo>
                    <a:pt x="266992" y="166598"/>
                  </a:lnTo>
                  <a:lnTo>
                    <a:pt x="235483" y="120002"/>
                  </a:lnTo>
                  <a:lnTo>
                    <a:pt x="234111" y="117970"/>
                  </a:lnTo>
                  <a:lnTo>
                    <a:pt x="212572" y="98145"/>
                  </a:lnTo>
                  <a:lnTo>
                    <a:pt x="212572" y="224497"/>
                  </a:lnTo>
                  <a:lnTo>
                    <a:pt x="208153" y="264134"/>
                  </a:lnTo>
                  <a:lnTo>
                    <a:pt x="198247" y="304609"/>
                  </a:lnTo>
                  <a:lnTo>
                    <a:pt x="187934" y="337083"/>
                  </a:lnTo>
                  <a:lnTo>
                    <a:pt x="182308" y="352704"/>
                  </a:lnTo>
                  <a:lnTo>
                    <a:pt x="140309" y="311746"/>
                  </a:lnTo>
                  <a:lnTo>
                    <a:pt x="98323" y="352704"/>
                  </a:lnTo>
                  <a:lnTo>
                    <a:pt x="92684" y="337083"/>
                  </a:lnTo>
                  <a:lnTo>
                    <a:pt x="82372" y="304609"/>
                  </a:lnTo>
                  <a:lnTo>
                    <a:pt x="72478" y="264134"/>
                  </a:lnTo>
                  <a:lnTo>
                    <a:pt x="68046" y="224497"/>
                  </a:lnTo>
                  <a:lnTo>
                    <a:pt x="78625" y="181013"/>
                  </a:lnTo>
                  <a:lnTo>
                    <a:pt x="102285" y="148780"/>
                  </a:lnTo>
                  <a:lnTo>
                    <a:pt x="126885" y="128282"/>
                  </a:lnTo>
                  <a:lnTo>
                    <a:pt x="140309" y="120002"/>
                  </a:lnTo>
                  <a:lnTo>
                    <a:pt x="153733" y="128282"/>
                  </a:lnTo>
                  <a:lnTo>
                    <a:pt x="178333" y="148780"/>
                  </a:lnTo>
                  <a:lnTo>
                    <a:pt x="201993" y="181013"/>
                  </a:lnTo>
                  <a:lnTo>
                    <a:pt x="212572" y="224497"/>
                  </a:lnTo>
                  <a:lnTo>
                    <a:pt x="212572" y="98145"/>
                  </a:lnTo>
                  <a:lnTo>
                    <a:pt x="194017" y="81064"/>
                  </a:lnTo>
                  <a:lnTo>
                    <a:pt x="158737" y="56959"/>
                  </a:lnTo>
                  <a:lnTo>
                    <a:pt x="140309" y="46697"/>
                  </a:lnTo>
                  <a:lnTo>
                    <a:pt x="121881" y="56959"/>
                  </a:lnTo>
                  <a:lnTo>
                    <a:pt x="86614" y="81064"/>
                  </a:lnTo>
                  <a:lnTo>
                    <a:pt x="46507" y="117970"/>
                  </a:lnTo>
                  <a:lnTo>
                    <a:pt x="13627" y="166598"/>
                  </a:lnTo>
                  <a:lnTo>
                    <a:pt x="0" y="225907"/>
                  </a:lnTo>
                  <a:lnTo>
                    <a:pt x="11976" y="300634"/>
                  </a:lnTo>
                  <a:lnTo>
                    <a:pt x="38354" y="375627"/>
                  </a:lnTo>
                  <a:lnTo>
                    <a:pt x="64719" y="433451"/>
                  </a:lnTo>
                  <a:lnTo>
                    <a:pt x="76708" y="456603"/>
                  </a:lnTo>
                  <a:lnTo>
                    <a:pt x="140309" y="394563"/>
                  </a:lnTo>
                  <a:lnTo>
                    <a:pt x="203911" y="456603"/>
                  </a:lnTo>
                  <a:lnTo>
                    <a:pt x="233641" y="394563"/>
                  </a:lnTo>
                  <a:lnTo>
                    <a:pt x="250329" y="352704"/>
                  </a:lnTo>
                  <a:lnTo>
                    <a:pt x="268643" y="300634"/>
                  </a:lnTo>
                  <a:lnTo>
                    <a:pt x="280631" y="225907"/>
                  </a:lnTo>
                  <a:close/>
                </a:path>
                <a:path w="328930" h="457200">
                  <a:moveTo>
                    <a:pt x="328587" y="46697"/>
                  </a:moveTo>
                  <a:lnTo>
                    <a:pt x="280631" y="0"/>
                  </a:lnTo>
                  <a:lnTo>
                    <a:pt x="232676" y="46697"/>
                  </a:lnTo>
                  <a:lnTo>
                    <a:pt x="280631" y="93395"/>
                  </a:lnTo>
                  <a:lnTo>
                    <a:pt x="328587" y="46697"/>
                  </a:lnTo>
                  <a:close/>
                </a:path>
              </a:pathLst>
            </a:custGeom>
            <a:solidFill>
              <a:srgbClr val="C59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153" y="492192"/>
              <a:ext cx="153107" cy="21462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9766" y="561812"/>
              <a:ext cx="268984" cy="14500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828255" y="565629"/>
              <a:ext cx="131445" cy="137160"/>
            </a:xfrm>
            <a:custGeom>
              <a:avLst/>
              <a:gdLst/>
              <a:ahLst/>
              <a:cxnLst/>
              <a:rect l="l" t="t" r="r" b="b"/>
              <a:pathLst>
                <a:path w="131444" h="137159">
                  <a:moveTo>
                    <a:pt x="131279" y="0"/>
                  </a:moveTo>
                  <a:lnTo>
                    <a:pt x="103276" y="0"/>
                  </a:lnTo>
                  <a:lnTo>
                    <a:pt x="103276" y="55880"/>
                  </a:lnTo>
                  <a:lnTo>
                    <a:pt x="27978" y="55880"/>
                  </a:lnTo>
                  <a:lnTo>
                    <a:pt x="27978" y="0"/>
                  </a:lnTo>
                  <a:lnTo>
                    <a:pt x="0" y="0"/>
                  </a:lnTo>
                  <a:lnTo>
                    <a:pt x="0" y="55880"/>
                  </a:lnTo>
                  <a:lnTo>
                    <a:pt x="0" y="77470"/>
                  </a:lnTo>
                  <a:lnTo>
                    <a:pt x="0" y="137160"/>
                  </a:lnTo>
                  <a:lnTo>
                    <a:pt x="27978" y="137160"/>
                  </a:lnTo>
                  <a:lnTo>
                    <a:pt x="27978" y="77470"/>
                  </a:lnTo>
                  <a:lnTo>
                    <a:pt x="103276" y="77470"/>
                  </a:lnTo>
                  <a:lnTo>
                    <a:pt x="103276" y="137160"/>
                  </a:lnTo>
                  <a:lnTo>
                    <a:pt x="131279" y="137160"/>
                  </a:lnTo>
                  <a:lnTo>
                    <a:pt x="131279" y="77470"/>
                  </a:lnTo>
                  <a:lnTo>
                    <a:pt x="131279" y="55880"/>
                  </a:lnTo>
                  <a:lnTo>
                    <a:pt x="131279" y="0"/>
                  </a:lnTo>
                  <a:close/>
                </a:path>
              </a:pathLst>
            </a:custGeom>
            <a:solidFill>
              <a:srgbClr val="5622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79055" y="561657"/>
              <a:ext cx="287698" cy="14515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11838" y="342201"/>
              <a:ext cx="144400" cy="19600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7122" y="398077"/>
              <a:ext cx="155581" cy="143617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52778" y="401533"/>
              <a:ext cx="165084" cy="13663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45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Calibri</vt:lpstr>
      <vt:lpstr>Tahoma</vt:lpstr>
      <vt:lpstr>Times New Roman</vt:lpstr>
      <vt:lpstr>Office Theme</vt:lpstr>
      <vt:lpstr>ЗАЙМЫ НА РЕАЛИЗАЦИЮ ИНВЕСТИЦИОННЫХ ПРОЕКТОВ В РАМКАХ ГОСУДАРСТВЕННОЙ ПОДДЕРЖКИ БИЗНЕСА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макет февраль 23.cdr</dc:title>
  <dc:creator>Менеджер</dc:creator>
  <cp:lastModifiedBy>Денисова Вера</cp:lastModifiedBy>
  <cp:revision>5</cp:revision>
  <cp:lastPrinted>2023-02-20T10:08:41Z</cp:lastPrinted>
  <dcterms:created xsi:type="dcterms:W3CDTF">2023-02-17T02:44:38Z</dcterms:created>
  <dcterms:modified xsi:type="dcterms:W3CDTF">2023-02-21T02:55:42Z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Creator">
    <vt:lpwstr>CorelDRAW X7</vt:lpwstr>
  </property>
  <property fmtid="{D5CDD505-2E9C-101B-9397-08002B2CF9AE}" pid="4" name="LastSaved">
    <vt:filetime>2023-02-17T00:00:00Z</vt:filetime>
  </property>
</Properties>
</file>