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424693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278299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0521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1631563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65194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1522722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1655840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17805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239516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D5A022-487D-43FF-AC8A-F81CBB36E1F3}"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1070989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AD5A022-487D-43FF-AC8A-F81CBB36E1F3}" type="datetimeFigureOut">
              <a:rPr lang="ru-RU" smtClean="0"/>
              <a:t>30.05.2024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300843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AD5A022-487D-43FF-AC8A-F81CBB36E1F3}" type="datetimeFigureOut">
              <a:rPr lang="ru-RU" smtClean="0"/>
              <a:t>30.05.2024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298977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AD5A022-487D-43FF-AC8A-F81CBB36E1F3}" type="datetimeFigureOut">
              <a:rPr lang="ru-RU" smtClean="0"/>
              <a:t>30.05.2024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3598102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5A022-487D-43FF-AC8A-F81CBB36E1F3}" type="datetimeFigureOut">
              <a:rPr lang="ru-RU" smtClean="0"/>
              <a:t>30.05.2024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4091572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D5A022-487D-43FF-AC8A-F81CBB36E1F3}" type="datetimeFigureOut">
              <a:rPr lang="ru-RU" smtClean="0"/>
              <a:t>30.05.2024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C9C818-5AFB-4E4B-863C-13BDDA61F372}" type="slidenum">
              <a:rPr lang="ru-RU" smtClean="0"/>
              <a:t>‹#›</a:t>
            </a:fld>
            <a:endParaRPr lang="ru-RU"/>
          </a:p>
        </p:txBody>
      </p:sp>
    </p:spTree>
    <p:extLst>
      <p:ext uri="{BB962C8B-B14F-4D97-AF65-F5344CB8AC3E}">
        <p14:creationId xmlns:p14="http://schemas.microsoft.com/office/powerpoint/2010/main" val="35399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C9C818-5AFB-4E4B-863C-13BDDA61F372}" type="slidenum">
              <a:rPr lang="ru-RU" smtClean="0"/>
              <a:t>‹#›</a:t>
            </a:fld>
            <a:endParaRPr lang="ru-RU"/>
          </a:p>
        </p:txBody>
      </p:sp>
      <p:sp>
        <p:nvSpPr>
          <p:cNvPr id="5" name="Date Placeholder 4"/>
          <p:cNvSpPr>
            <a:spLocks noGrp="1"/>
          </p:cNvSpPr>
          <p:nvPr>
            <p:ph type="dt" sz="half" idx="10"/>
          </p:nvPr>
        </p:nvSpPr>
        <p:spPr/>
        <p:txBody>
          <a:bodyPr/>
          <a:lstStyle/>
          <a:p>
            <a:fld id="{5AD5A022-487D-43FF-AC8A-F81CBB36E1F3}" type="datetimeFigureOut">
              <a:rPr lang="ru-RU" smtClean="0"/>
              <a:t>30.05.2024</a:t>
            </a:fld>
            <a:endParaRPr lang="ru-RU"/>
          </a:p>
        </p:txBody>
      </p:sp>
    </p:spTree>
    <p:extLst>
      <p:ext uri="{BB962C8B-B14F-4D97-AF65-F5344CB8AC3E}">
        <p14:creationId xmlns:p14="http://schemas.microsoft.com/office/powerpoint/2010/main" val="747355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D5A022-487D-43FF-AC8A-F81CBB36E1F3}" type="datetimeFigureOut">
              <a:rPr lang="ru-RU" smtClean="0"/>
              <a:t>30.05.2024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EC9C818-5AFB-4E4B-863C-13BDDA61F372}" type="slidenum">
              <a:rPr lang="ru-RU" smtClean="0"/>
              <a:t>‹#›</a:t>
            </a:fld>
            <a:endParaRPr lang="ru-RU"/>
          </a:p>
        </p:txBody>
      </p:sp>
    </p:spTree>
    <p:extLst>
      <p:ext uri="{BB962C8B-B14F-4D97-AF65-F5344CB8AC3E}">
        <p14:creationId xmlns:p14="http://schemas.microsoft.com/office/powerpoint/2010/main" val="21065925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83127"/>
            <a:ext cx="7766936" cy="451263"/>
          </a:xfrm>
        </p:spPr>
        <p:txBody>
          <a:bodyPr/>
          <a:lstStyle/>
          <a:p>
            <a:r>
              <a:rPr lang="ru-RU" sz="2400" b="1" i="1" dirty="0"/>
              <a:t>Что делать, если рейс отменили или отложили</a:t>
            </a:r>
          </a:p>
        </p:txBody>
      </p:sp>
      <p:sp>
        <p:nvSpPr>
          <p:cNvPr id="3" name="Подзаголовок 2"/>
          <p:cNvSpPr>
            <a:spLocks noGrp="1"/>
          </p:cNvSpPr>
          <p:nvPr>
            <p:ph type="subTitle" idx="1"/>
          </p:nvPr>
        </p:nvSpPr>
        <p:spPr/>
        <p:txBody>
          <a:bodyPr/>
          <a:lstStyle/>
          <a:p>
            <a:endParaRPr lang="ru-RU"/>
          </a:p>
        </p:txBody>
      </p:sp>
      <p:sp>
        <p:nvSpPr>
          <p:cNvPr id="4" name="Скругленный прямоугольник 3"/>
          <p:cNvSpPr/>
          <p:nvPr/>
        </p:nvSpPr>
        <p:spPr>
          <a:xfrm>
            <a:off x="878773" y="700644"/>
            <a:ext cx="7873342" cy="51063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Если авиакомпания уведомила пассажира об отмене рейса более чем за 24 часа до полёта, система переоформит билет на аналогичный рейс. Если пассажира не устраивает предложение авиакомпании или он не хочет лететь этим рейсом, ему оформляют вынужденный возврат. После того как авиакомпания подтвердит правомерность возврата билета без штрафа, пассажиру выплатят денежные средства.</a:t>
            </a:r>
          </a:p>
          <a:p>
            <a:pPr algn="just"/>
            <a:r>
              <a:rPr lang="ru-RU" sz="1400" dirty="0" smtClean="0">
                <a:solidFill>
                  <a:schemeClr val="tx1"/>
                </a:solidFill>
              </a:rPr>
              <a:t>Иногда пассажиры узнают о задержке или отмене рейса уже в аэропорту. В этом случае нужно действовать оперативно:</a:t>
            </a:r>
          </a:p>
          <a:p>
            <a:pPr algn="ctr"/>
            <a:r>
              <a:rPr lang="ru-RU" sz="1400" dirty="0" smtClean="0">
                <a:solidFill>
                  <a:schemeClr val="tx1"/>
                </a:solidFill>
              </a:rPr>
              <a:t>1.       Обратитесь к представителю компании-перевозчика, в которой вы купили билет. Это можно сделать через сотрудников аэропорта или справочную службу.</a:t>
            </a:r>
          </a:p>
          <a:p>
            <a:pPr algn="ctr"/>
            <a:r>
              <a:rPr lang="ru-RU" sz="1400" dirty="0" smtClean="0">
                <a:solidFill>
                  <a:schemeClr val="tx1"/>
                </a:solidFill>
              </a:rPr>
              <a:t>2.       Узнайте у авиакомпании причину отмены или задержки рейса. Для пассажиров, которые оказались в такой ситуации, у каждой компании есть определённый план действий.</a:t>
            </a:r>
          </a:p>
          <a:p>
            <a:pPr algn="ctr"/>
            <a:r>
              <a:rPr lang="ru-RU" sz="1400" dirty="0" smtClean="0">
                <a:solidFill>
                  <a:schemeClr val="tx1"/>
                </a:solidFill>
              </a:rPr>
              <a:t>3.       Поставьте штамп об отмене или задержке рейса в маршрутную квитанцию или посадочный талон. Такой штамп необходим, если в дальнейшем вы хотите получить компенсацию.</a:t>
            </a:r>
            <a:endParaRPr lang="ru-RU" dirty="0" smtClean="0">
              <a:solidFill>
                <a:schemeClr val="tx1"/>
              </a:solidFill>
            </a:endParaRPr>
          </a:p>
          <a:p>
            <a:pPr algn="ctr"/>
            <a:r>
              <a:rPr lang="ru-RU" sz="1400" dirty="0" smtClean="0">
                <a:solidFill>
                  <a:schemeClr val="tx1"/>
                </a:solidFill>
              </a:rPr>
              <a:t>Если вы в этот момент находитесь за пределами РФ, обязательно ознакомьтесь с правилами страны пребывания и авиакомпании, которая отменила или отложила рейс.</a:t>
            </a:r>
            <a:endParaRPr lang="ru-RU" dirty="0" smtClean="0">
              <a:solidFill>
                <a:schemeClr val="tx1"/>
              </a:solidFill>
            </a:endParaRPr>
          </a:p>
          <a:p>
            <a:pPr algn="ctr"/>
            <a:r>
              <a:rPr lang="ru-RU" sz="1400" dirty="0" smtClean="0">
                <a:solidFill>
                  <a:schemeClr val="tx1"/>
                </a:solidFill>
              </a:rPr>
              <a:t>Обязательно сохраняйте чеки, которые подтверждают расходы. Так можно будет потребовать возместить ущерб и получить компенсацию. Например, если сотрудники авиакомпании отказали в помощи или вам не подошли другие предложения.</a:t>
            </a:r>
            <a:endParaRPr lang="ru-RU" sz="1400" dirty="0">
              <a:solidFill>
                <a:schemeClr val="tx1"/>
              </a:solidFill>
            </a:endParaRPr>
          </a:p>
        </p:txBody>
      </p:sp>
      <p:pic>
        <p:nvPicPr>
          <p:cNvPr id="5" name="Рисунок 4"/>
          <p:cNvPicPr>
            <a:picLocks noChangeAspect="1"/>
          </p:cNvPicPr>
          <p:nvPr/>
        </p:nvPicPr>
        <p:blipFill>
          <a:blip r:embed="rId2"/>
          <a:stretch>
            <a:fillRect/>
          </a:stretch>
        </p:blipFill>
        <p:spPr>
          <a:xfrm>
            <a:off x="8517808" y="1556224"/>
            <a:ext cx="3464395" cy="3177219"/>
          </a:xfrm>
          <a:prstGeom prst="rect">
            <a:avLst/>
          </a:prstGeom>
        </p:spPr>
      </p:pic>
    </p:spTree>
    <p:extLst>
      <p:ext uri="{BB962C8B-B14F-4D97-AF65-F5344CB8AC3E}">
        <p14:creationId xmlns:p14="http://schemas.microsoft.com/office/powerpoint/2010/main" val="177386449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TotalTime>
  <Words>221</Words>
  <Application>Microsoft Office PowerPoint</Application>
  <PresentationFormat>Широкоэкранный</PresentationFormat>
  <Paragraphs>8</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Trebuchet MS</vt:lpstr>
      <vt:lpstr>Wingdings 3</vt:lpstr>
      <vt:lpstr>Грань</vt:lpstr>
      <vt:lpstr>Что делать, если рейс отменили или отложили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Что делать, если рейс отменили или отложили</dc:title>
  <dc:creator>SEO3</dc:creator>
  <cp:lastModifiedBy>SEO3</cp:lastModifiedBy>
  <cp:revision>2</cp:revision>
  <dcterms:created xsi:type="dcterms:W3CDTF">2024-05-30T02:24:29Z</dcterms:created>
  <dcterms:modified xsi:type="dcterms:W3CDTF">2024-05-30T02:41:42Z</dcterms:modified>
</cp:coreProperties>
</file>