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1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6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94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44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79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0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81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9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35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10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3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3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9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9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F9E0F-F6DD-4D2E-93E9-60CAAD0E4C22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AAFF2E-C653-4828-979F-46509E6F9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8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341911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Задержка или отмена рейса: права пассажиров и обязанности авиакомпаний 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968" y="3682507"/>
            <a:ext cx="3318164" cy="307455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8026" y="1128157"/>
            <a:ext cx="2671948" cy="24700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билет на самолет — это ваш договор с авиакомпанией, по которому она обязана доставить вас в нужное место и позаботиться о вас, если что-то пошло не так.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92635" y="1535449"/>
            <a:ext cx="3503220" cy="1915459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Если рейс задержан больше чем на 2 часа, авиакомпания должна предоставить бесплатные напитки, два телефонных звонка или два сообщения по электронной почте. Если путешествуете с детьми младше семи лет, вам также обязаны предложить комнату матери и ребенка.</a:t>
            </a:r>
            <a:endParaRPr lang="ru-RU" sz="1400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15636" y="4050833"/>
            <a:ext cx="2695699" cy="1696824"/>
          </a:xfrm>
          <a:prstGeom prst="wedgeRect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Если рейс задержан больше чем на 4 часа, вам должны предоставить бесплатное горячее питание. После этого вас должны кормить каждые шесть часов днем и каждые восемь часов но</a:t>
            </a:r>
            <a:r>
              <a:rPr lang="ru-RU" dirty="0" smtClean="0"/>
              <a:t>чью.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9132125" y="2163743"/>
            <a:ext cx="2778826" cy="2538886"/>
          </a:xfrm>
          <a:prstGeom prst="wedgeEllipseCallout">
            <a:avLst>
              <a:gd name="adj1" fmla="val -45619"/>
              <a:gd name="adj2" fmla="val 5127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Если рейс задержан больше чем на 8 часов днем и больше чем на 6 ночью, вам положен бесплатный номер в отеле и транспорт из аэропорта в гостиницу и обратно.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1026</TotalTime>
  <Words>144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Грань</vt:lpstr>
      <vt:lpstr>Задержка или отмена рейса: права пассажиров и обязанности авиакомпаний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Туристические услуги</dc:title>
  <dc:creator>SEO3</dc:creator>
  <cp:lastModifiedBy>SEO3</cp:lastModifiedBy>
  <cp:revision>5</cp:revision>
  <cp:lastPrinted>2024-05-30T02:19:07Z</cp:lastPrinted>
  <dcterms:created xsi:type="dcterms:W3CDTF">2024-05-29T09:13:13Z</dcterms:created>
  <dcterms:modified xsi:type="dcterms:W3CDTF">2024-05-30T02:19:41Z</dcterms:modified>
</cp:coreProperties>
</file>